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70" r:id="rId13"/>
    <p:sldId id="272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27"/>
  </p:normalViewPr>
  <p:slideViewPr>
    <p:cSldViewPr snapToGrid="0" snapToObjects="1">
      <p:cViewPr varScale="1">
        <p:scale>
          <a:sx n="76" d="100"/>
          <a:sy n="76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5698A-F681-DC4E-836A-AFEE938834A6}" type="datetimeFigureOut">
              <a:rPr lang="en-US" smtClean="0"/>
              <a:t>9/9/17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DDCAC-2B5F-624B-9BE4-01423FC4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1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DCAC-2B5F-624B-9BE4-01423FC442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9" Type="http://schemas.openxmlformats.org/officeDocument/2006/relationships/image" Target="../media/image26.JPG"/><Relationship Id="rId10" Type="http://schemas.openxmlformats.org/officeDocument/2006/relationships/image" Target="../media/image27.JPG"/><Relationship Id="rId11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Mt. Jewett Memories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Greetings to </a:t>
            </a:r>
            <a:r>
              <a:rPr lang="en-US" dirty="0" err="1" smtClean="0"/>
              <a:t>Grovers</a:t>
            </a:r>
            <a:r>
              <a:rPr lang="en-US" dirty="0" smtClean="0"/>
              <a:t> and Grover Wannabes!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28909"/>
            <a:ext cx="8610600" cy="1293028"/>
          </a:xfrm>
        </p:spPr>
        <p:txBody>
          <a:bodyPr/>
          <a:lstStyle/>
          <a:p>
            <a:r>
              <a:rPr lang="en-US" dirty="0" smtClean="0"/>
              <a:t>Dave Takes the </a:t>
            </a:r>
            <a:r>
              <a:rPr lang="en-US" dirty="0" err="1" smtClean="0"/>
              <a:t>Swimmin</a:t>
            </a:r>
            <a:r>
              <a:rPr lang="en-US" dirty="0" smtClean="0"/>
              <a:t>’ hole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3665" y="2219959"/>
            <a:ext cx="4632960" cy="347472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4123" y="2187154"/>
            <a:ext cx="4632960" cy="34747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86" y="1941621"/>
            <a:ext cx="5242559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9600" y="2020486"/>
            <a:ext cx="4876800" cy="3657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8000" y="2020486"/>
            <a:ext cx="4876800" cy="3657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5740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-82277"/>
            <a:ext cx="8610600" cy="1293028"/>
          </a:xfrm>
        </p:spPr>
        <p:txBody>
          <a:bodyPr/>
          <a:lstStyle/>
          <a:p>
            <a:r>
              <a:rPr lang="en-US" dirty="0" err="1" smtClean="0"/>
              <a:t>Grovers</a:t>
            </a:r>
            <a:r>
              <a:rPr lang="en-US" dirty="0" smtClean="0"/>
              <a:t> Kick Back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1076" y="1257357"/>
            <a:ext cx="2810603" cy="2107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0980" y="1241326"/>
            <a:ext cx="2906983" cy="2180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77" y="1319406"/>
            <a:ext cx="2801500" cy="2101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5232" y="1200872"/>
            <a:ext cx="2573847" cy="1930386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3584" y="3795105"/>
            <a:ext cx="2913670" cy="2185252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" y="3799340"/>
            <a:ext cx="2561709" cy="19212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9100" y="3817429"/>
            <a:ext cx="2904253" cy="21781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46" y="1339256"/>
            <a:ext cx="2788473" cy="20913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6563" y="3813027"/>
            <a:ext cx="2909412" cy="2182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1923" y="4044130"/>
            <a:ext cx="2612882" cy="195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408780"/>
            <a:ext cx="8610600" cy="1293028"/>
          </a:xfrm>
        </p:spPr>
        <p:txBody>
          <a:bodyPr/>
          <a:lstStyle/>
          <a:p>
            <a:r>
              <a:rPr lang="en-US" dirty="0" err="1" smtClean="0"/>
              <a:t>Grovers</a:t>
            </a:r>
            <a:r>
              <a:rPr lang="en-US" dirty="0" smtClean="0"/>
              <a:t> Celebrate The Host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58" y="1614120"/>
            <a:ext cx="3634740" cy="484632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6268" y="2223721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6911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05584"/>
            <a:ext cx="8610600" cy="1293028"/>
          </a:xfrm>
        </p:spPr>
        <p:txBody>
          <a:bodyPr/>
          <a:lstStyle/>
          <a:p>
            <a:r>
              <a:rPr lang="en-US" dirty="0" smtClean="0"/>
              <a:t>Worship the Goddess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87" y="1193818"/>
            <a:ext cx="7179744" cy="5384808"/>
          </a:xfrm>
        </p:spPr>
      </p:pic>
    </p:spTree>
    <p:extLst>
      <p:ext uri="{BB962C8B-B14F-4D97-AF65-F5344CB8AC3E}">
        <p14:creationId xmlns:p14="http://schemas.microsoft.com/office/powerpoint/2010/main" val="5918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2517"/>
            <a:ext cx="8610600" cy="1293028"/>
          </a:xfrm>
        </p:spPr>
        <p:txBody>
          <a:bodyPr/>
          <a:lstStyle/>
          <a:p>
            <a:r>
              <a:rPr lang="en-US" dirty="0" smtClean="0"/>
              <a:t>And Never Laugh!!!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3358" y="1699049"/>
            <a:ext cx="2653667" cy="1990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5107" y="2604711"/>
            <a:ext cx="3293359" cy="2470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1771" y="1149323"/>
            <a:ext cx="2957732" cy="2218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8988" y="1706692"/>
            <a:ext cx="2714813" cy="2036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8920" y="4435924"/>
            <a:ext cx="2694694" cy="2021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3753" y="4031673"/>
            <a:ext cx="3015480" cy="2261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4604" y="4309379"/>
            <a:ext cx="2613218" cy="21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 we were there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3" y="1801547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2674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93445"/>
            <a:ext cx="8610600" cy="1293028"/>
          </a:xfrm>
        </p:spPr>
        <p:txBody>
          <a:bodyPr/>
          <a:lstStyle/>
          <a:p>
            <a:r>
              <a:rPr lang="en-US" dirty="0" err="1" smtClean="0"/>
              <a:t>Grovers</a:t>
            </a:r>
            <a:r>
              <a:rPr lang="en-US" dirty="0" smtClean="0"/>
              <a:t> take the </a:t>
            </a:r>
            <a:r>
              <a:rPr lang="en-US" dirty="0" err="1" smtClean="0"/>
              <a:t>Kinzua</a:t>
            </a:r>
            <a:r>
              <a:rPr lang="en-US" dirty="0" smtClean="0"/>
              <a:t> Bridge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3" y="1173825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10114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6" y="1168406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79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1631016"/>
            <a:ext cx="3429000" cy="45720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46684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9492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67" y="1073414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3175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4" y="798239"/>
            <a:ext cx="4251960" cy="5669280"/>
          </a:xfrm>
        </p:spPr>
      </p:pic>
    </p:spTree>
    <p:extLst>
      <p:ext uri="{BB962C8B-B14F-4D97-AF65-F5344CB8AC3E}">
        <p14:creationId xmlns:p14="http://schemas.microsoft.com/office/powerpoint/2010/main" val="139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39450"/>
            <a:ext cx="8610600" cy="1293028"/>
          </a:xfrm>
        </p:spPr>
        <p:txBody>
          <a:bodyPr/>
          <a:lstStyle/>
          <a:p>
            <a:r>
              <a:rPr lang="en-US" dirty="0" err="1" smtClean="0"/>
              <a:t>Grovers</a:t>
            </a:r>
            <a:r>
              <a:rPr lang="en-US" dirty="0" smtClean="0"/>
              <a:t> Take </a:t>
            </a:r>
            <a:r>
              <a:rPr lang="en-US" dirty="0" err="1" smtClean="0"/>
              <a:t>Kinzua</a:t>
            </a:r>
            <a:r>
              <a:rPr lang="en-US" dirty="0" smtClean="0"/>
              <a:t> Dam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5" y="1159947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7509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7" y="1646684"/>
            <a:ext cx="3429000" cy="4572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46684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8371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7852"/>
            <a:ext cx="8610600" cy="1293028"/>
          </a:xfrm>
        </p:spPr>
        <p:txBody>
          <a:bodyPr/>
          <a:lstStyle/>
          <a:p>
            <a:r>
              <a:rPr lang="en-US" dirty="0" err="1" smtClean="0"/>
              <a:t>Grovers</a:t>
            </a:r>
            <a:r>
              <a:rPr lang="en-US" dirty="0" smtClean="0"/>
              <a:t> Get Lost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58094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9712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446</TotalTime>
  <Words>48</Words>
  <Application>Microsoft Macintosh PowerPoint</Application>
  <PresentationFormat>Widescreen</PresentationFormat>
  <Paragraphs>12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Arial</vt:lpstr>
      <vt:lpstr>Vapor Trail</vt:lpstr>
      <vt:lpstr>Mt. Jewett Memories</vt:lpstr>
      <vt:lpstr>Grovers take the Kinzua Bridge</vt:lpstr>
      <vt:lpstr>PowerPoint Presentation</vt:lpstr>
      <vt:lpstr>PowerPoint Presentation</vt:lpstr>
      <vt:lpstr>PowerPoint Presentation</vt:lpstr>
      <vt:lpstr>PowerPoint Presentation</vt:lpstr>
      <vt:lpstr>Grovers Take Kinzua Dam </vt:lpstr>
      <vt:lpstr>PowerPoint Presentation</vt:lpstr>
      <vt:lpstr>Grovers Get Lost</vt:lpstr>
      <vt:lpstr>Dave Takes the Swimmin’ hole</vt:lpstr>
      <vt:lpstr>PowerPoint Presentation</vt:lpstr>
      <vt:lpstr>Grovers Kick Back</vt:lpstr>
      <vt:lpstr>Grovers Celebrate The Host</vt:lpstr>
      <vt:lpstr>Worship the Goddess</vt:lpstr>
      <vt:lpstr>And Never Laugh!!!</vt:lpstr>
      <vt:lpstr>Wish we were there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Mt. Jewett Memories</dc:title>
  <dc:creator>Microsoft Office User</dc:creator>
  <cp:lastModifiedBy>Microsoft Office User</cp:lastModifiedBy>
  <cp:revision>26</cp:revision>
  <dcterms:created xsi:type="dcterms:W3CDTF">2017-09-09T15:22:39Z</dcterms:created>
  <dcterms:modified xsi:type="dcterms:W3CDTF">2017-09-09T22:49:02Z</dcterms:modified>
</cp:coreProperties>
</file>